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393" r:id="rId2"/>
    <p:sldId id="391" r:id="rId3"/>
    <p:sldId id="387" r:id="rId4"/>
    <p:sldId id="388" r:id="rId5"/>
    <p:sldId id="392" r:id="rId6"/>
    <p:sldId id="395" r:id="rId7"/>
    <p:sldId id="39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33CC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022" autoAdjust="0"/>
    <p:restoredTop sz="94994" autoAdjust="0"/>
  </p:normalViewPr>
  <p:slideViewPr>
    <p:cSldViewPr>
      <p:cViewPr>
        <p:scale>
          <a:sx n="78" d="100"/>
          <a:sy n="78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7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387D6B-F1D1-4CB7-A04C-145030CA5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92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FADFC2E-F7E9-4E23-9171-10DF238F4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96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2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59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69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95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3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ADFC2E-F7E9-4E23-9171-10DF238F4F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0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5902F-7DBF-4254-A744-55D8F86C9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B1A9-3B62-4CC7-B7BD-4F0B3720A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52425"/>
            <a:ext cx="1962150" cy="5886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734050" cy="5886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279E0-4B53-4D6D-A522-6FD1A11A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695EC-CC49-430D-A9B3-9B9F578B2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8A44-CF74-4EC6-B494-884F0131A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481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848100" cy="4791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96EE3-85FF-460B-8CFA-B6A1770A9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11F6-C726-4F45-89CA-44A383182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B7B3A-47FC-451C-8CC5-9DC58A4E3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5CA08-7AA9-4FCA-9383-C18B7008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EA2CA-9E5C-42A0-8B29-27E336FBA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722E1-F36C-4E67-9298-8688B144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 userDrawn="1"/>
        </p:nvSpPr>
        <p:spPr bwMode="auto">
          <a:xfrm>
            <a:off x="0" y="6629400"/>
            <a:ext cx="8839200" cy="95250"/>
          </a:xfrm>
          <a:prstGeom prst="rect">
            <a:avLst/>
          </a:prstGeom>
          <a:solidFill>
            <a:srgbClr val="000066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8486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52425"/>
            <a:ext cx="6629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0" rIns="4572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477000"/>
            <a:ext cx="304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tx1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32F6B8AF-733E-4986-BCA0-E4A0114D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cusffc-2x2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50888" y="57150"/>
            <a:ext cx="7715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7" name="Rectangle 7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2700000" scaled="1"/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71688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95250"/>
          </a:xfrm>
          <a:prstGeom prst="rect">
            <a:avLst/>
          </a:prstGeom>
          <a:solidFill>
            <a:srgbClr val="000066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 userDrawn="1"/>
        </p:nvSpPr>
        <p:spPr bwMode="auto">
          <a:xfrm>
            <a:off x="0" y="1066800"/>
            <a:ext cx="9144000" cy="76200"/>
          </a:xfrm>
          <a:prstGeom prst="rect">
            <a:avLst/>
          </a:prstGeom>
          <a:gradFill rotWithShape="1">
            <a:gsLst>
              <a:gs pos="0">
                <a:srgbClr val="FFCC00">
                  <a:gamma/>
                  <a:shade val="46275"/>
                  <a:invGamma/>
                </a:srgbClr>
              </a:gs>
              <a:gs pos="50000">
                <a:srgbClr val="FFCC00"/>
              </a:gs>
              <a:gs pos="100000">
                <a:srgbClr val="FFCC00">
                  <a:gamma/>
                  <a:shade val="46275"/>
                  <a:invGamma/>
                </a:srgbClr>
              </a:gs>
            </a:gsLst>
            <a:lin ang="2700000" scaled="1"/>
          </a:gra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5000"/>
              </a:spcBef>
              <a:spcAft>
                <a:spcPct val="25000"/>
              </a:spcAft>
              <a:buClr>
                <a:schemeClr val="tx1"/>
              </a:buClr>
              <a:buFontTx/>
              <a:buChar char="•"/>
              <a:defRPr/>
            </a:pPr>
            <a:endParaRPr lang="en-US"/>
          </a:p>
        </p:txBody>
      </p:sp>
      <p:pic>
        <p:nvPicPr>
          <p:cNvPr id="1034" name="Picture 10" descr="transcom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14288" y="85725"/>
            <a:ext cx="7064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08975" y="57150"/>
            <a:ext cx="8350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2" name="Text Box 12"/>
          <p:cNvSpPr txBox="1">
            <a:spLocks noChangeArrowheads="1"/>
          </p:cNvSpPr>
          <p:nvPr userDrawn="1"/>
        </p:nvSpPr>
        <p:spPr bwMode="auto">
          <a:xfrm>
            <a:off x="-15875" y="6335713"/>
            <a:ext cx="817563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200" b="1" i="1">
                <a:solidFill>
                  <a:schemeClr val="tx1"/>
                </a:solidFill>
                <a:cs typeface="Times New Roman" pitchFamily="18" charset="0"/>
              </a:rPr>
              <a:t>UNCLAS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 userDrawn="1"/>
        </p:nvSpPr>
        <p:spPr bwMode="auto">
          <a:xfrm>
            <a:off x="381000" y="6537325"/>
            <a:ext cx="2362200" cy="21272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tIns="0" bIns="0" anchor="ctr" anchorCtr="1">
            <a:spAutoFit/>
          </a:bodyPr>
          <a:lstStyle/>
          <a:p>
            <a:pPr algn="ctr" eaLnBrk="0" hangingPunct="0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Military Sealift Command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 userDrawn="1"/>
        </p:nvSpPr>
        <p:spPr bwMode="auto">
          <a:xfrm>
            <a:off x="5789613" y="6569075"/>
            <a:ext cx="2884487" cy="212725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tIns="0" bIns="0" anchor="ctr" anchorCtr="1">
            <a:spAutoFit/>
          </a:bodyPr>
          <a:lstStyle/>
          <a:p>
            <a:pPr algn="ctr" eaLnBrk="0" hangingPunct="0">
              <a:defRPr/>
            </a:pPr>
            <a:r>
              <a:rPr lang="en-US" sz="1400" b="1" i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Mission-focused… Value-driven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 advClick="0" advTm="300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 i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5000"/>
        </a:spcBef>
        <a:spcAft>
          <a:spcPct val="25000"/>
        </a:spcAft>
        <a:buClr>
          <a:schemeClr val="tx1"/>
        </a:buClr>
        <a:buChar char="•"/>
        <a:defRPr sz="2400" b="1" i="1">
          <a:solidFill>
            <a:srgbClr val="000066"/>
          </a:solidFill>
          <a:latin typeface="+mn-lt"/>
          <a:ea typeface="+mn-ea"/>
          <a:cs typeface="+mn-cs"/>
        </a:defRPr>
      </a:lvl1pPr>
      <a:lvl2pPr marL="635000" indent="-177800" algn="l" rtl="0" eaLnBrk="0" fontAlgn="base" hangingPunct="0">
        <a:spcBef>
          <a:spcPct val="25000"/>
        </a:spcBef>
        <a:spcAft>
          <a:spcPct val="25000"/>
        </a:spcAft>
        <a:buClr>
          <a:schemeClr val="tx1"/>
        </a:buClr>
        <a:buChar char="–"/>
        <a:defRPr sz="2000" b="1" i="1">
          <a:solidFill>
            <a:srgbClr val="000066"/>
          </a:solidFill>
          <a:latin typeface="+mn-lt"/>
        </a:defRPr>
      </a:lvl2pPr>
      <a:lvl3pPr marL="914400" indent="-114300" algn="l" rtl="0" eaLnBrk="0" fontAlgn="base" hangingPunct="0">
        <a:spcBef>
          <a:spcPct val="25000"/>
        </a:spcBef>
        <a:spcAft>
          <a:spcPct val="25000"/>
        </a:spcAft>
        <a:buClr>
          <a:schemeClr val="tx1"/>
        </a:buClr>
        <a:buChar char="•"/>
        <a:defRPr sz="1600" b="1" i="1">
          <a:solidFill>
            <a:srgbClr val="000066"/>
          </a:solidFill>
          <a:latin typeface="+mn-lt"/>
        </a:defRPr>
      </a:lvl3pPr>
      <a:lvl4pPr marL="1714500" indent="-266700" algn="l" rtl="0" eaLnBrk="0" fontAlgn="base" hangingPunct="0">
        <a:spcBef>
          <a:spcPct val="25000"/>
        </a:spcBef>
        <a:spcAft>
          <a:spcPct val="25000"/>
        </a:spcAft>
        <a:buChar char="–"/>
        <a:defRPr sz="1400" b="1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9885"/>
            <a:ext cx="6629400" cy="492443"/>
          </a:xfrm>
        </p:spPr>
        <p:txBody>
          <a:bodyPr/>
          <a:lstStyle/>
          <a:p>
            <a:r>
              <a:rPr lang="en-US" dirty="0" smtClean="0"/>
              <a:t>USNS SALVOR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695EC-CC49-430D-A9B3-9B9F578B2CA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1295400"/>
            <a:ext cx="7183804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44733"/>
            <a:ext cx="6629400" cy="553998"/>
          </a:xfrm>
        </p:spPr>
        <p:txBody>
          <a:bodyPr/>
          <a:lstStyle/>
          <a:p>
            <a:r>
              <a:rPr lang="en-US" sz="2000" dirty="0" smtClean="0"/>
              <a:t>USNS SALVOR SINKEX Tow X-NIAGRA FALLS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Photo provided by Bernie Donathan</a:t>
            </a:r>
            <a:endParaRPr lang="en-US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1219200"/>
            <a:ext cx="6858000" cy="514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44733"/>
            <a:ext cx="6629400" cy="553998"/>
          </a:xfrm>
        </p:spPr>
        <p:txBody>
          <a:bodyPr/>
          <a:lstStyle/>
          <a:p>
            <a:r>
              <a:rPr lang="en-US" sz="2000" dirty="0" smtClean="0"/>
              <a:t>USNS SALVOR SINKEX Tow X-CONCORD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Photo provided by PH Pilot Capt Wade Armstrong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1295400"/>
            <a:ext cx="71980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44733"/>
            <a:ext cx="6629400" cy="553998"/>
          </a:xfrm>
        </p:spPr>
        <p:txBody>
          <a:bodyPr/>
          <a:lstStyle/>
          <a:p>
            <a:r>
              <a:rPr lang="en-US" sz="2000" dirty="0" smtClean="0"/>
              <a:t>USNS SALVOR SINKEX Tow X-NIAGRA FALLS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Photo provided by Bernie Donathan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90600" y="1295400"/>
            <a:ext cx="6934200" cy="519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"/>
            <a:ext cx="6629400" cy="475972"/>
          </a:xfrm>
        </p:spPr>
        <p:txBody>
          <a:bodyPr/>
          <a:lstStyle/>
          <a:p>
            <a:r>
              <a:rPr lang="en-US" sz="2400" dirty="0" smtClean="0"/>
              <a:t>USNS SALVOR SINEX Tow X-CONCORD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695EC-CC49-430D-A9B3-9B9F578B2C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16050" y="1447800"/>
            <a:ext cx="63881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2940"/>
            <a:ext cx="6629400" cy="646331"/>
          </a:xfrm>
        </p:spPr>
        <p:txBody>
          <a:bodyPr/>
          <a:lstStyle/>
          <a:p>
            <a:r>
              <a:rPr lang="en-US" sz="2400" dirty="0" smtClean="0"/>
              <a:t>USNS SALVOR</a:t>
            </a:r>
            <a:br>
              <a:rPr lang="en-US" sz="2400" dirty="0" smtClean="0"/>
            </a:br>
            <a:r>
              <a:rPr lang="en-US" sz="1800" dirty="0" smtClean="0"/>
              <a:t>Photo by PH Pilot Capt Wade Armstrong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695EC-CC49-430D-A9B3-9B9F578B2C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16050" y="1447800"/>
            <a:ext cx="63881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2940"/>
            <a:ext cx="6629400" cy="646331"/>
          </a:xfrm>
        </p:spPr>
        <p:txBody>
          <a:bodyPr/>
          <a:lstStyle/>
          <a:p>
            <a:r>
              <a:rPr lang="en-US" sz="2400" dirty="0" smtClean="0"/>
              <a:t>USNS SALVOR SINKEX Tow of X-CONCORD</a:t>
            </a:r>
            <a:br>
              <a:rPr lang="en-US" sz="2400" dirty="0" smtClean="0"/>
            </a:br>
            <a:r>
              <a:rPr lang="en-US" sz="1800" dirty="0" smtClean="0"/>
              <a:t>Photo by PH Pilot Capt Wade Armstrong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8695EC-CC49-430D-A9B3-9B9F578B2C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09382" y="1447800"/>
            <a:ext cx="660143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FC Division Director’s Meeting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CC"/>
      </a:accent1>
      <a:accent2>
        <a:srgbClr val="009900"/>
      </a:accent2>
      <a:accent3>
        <a:srgbClr val="FFFFFF"/>
      </a:accent3>
      <a:accent4>
        <a:srgbClr val="000000"/>
      </a:accent4>
      <a:accent5>
        <a:srgbClr val="FFFFE2"/>
      </a:accent5>
      <a:accent6>
        <a:srgbClr val="008A00"/>
      </a:accent6>
      <a:hlink>
        <a:srgbClr val="0033CC"/>
      </a:hlink>
      <a:folHlink>
        <a:srgbClr val="0066CC"/>
      </a:folHlink>
    </a:clrScheme>
    <a:fontScheme name="FFC Division Director’s Meetin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5000"/>
          </a:spcBef>
          <a:spcAft>
            <a:spcPct val="2500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5000"/>
          </a:spcBef>
          <a:spcAft>
            <a:spcPct val="25000"/>
          </a:spcAft>
          <a:buClr>
            <a:schemeClr val="tx1"/>
          </a:buClr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FC Division Director’s Meeting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FC Division Director’s Meeting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8">
        <a:dk1>
          <a:srgbClr val="000000"/>
        </a:dk1>
        <a:lt1>
          <a:srgbClr val="DDDDDD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1524E9"/>
        </a:accent2>
        <a:accent3>
          <a:srgbClr val="EBEBEB"/>
        </a:accent3>
        <a:accent4>
          <a:srgbClr val="000000"/>
        </a:accent4>
        <a:accent5>
          <a:srgbClr val="ACABF9"/>
        </a:accent5>
        <a:accent6>
          <a:srgbClr val="1220D3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FC Division Director’s Meeting template 9">
        <a:dk1>
          <a:srgbClr val="000000"/>
        </a:dk1>
        <a:lt1>
          <a:srgbClr val="FFFFFF"/>
        </a:lt1>
        <a:dk2>
          <a:srgbClr val="000000"/>
        </a:dk2>
        <a:lt2>
          <a:srgbClr val="919191"/>
        </a:lt2>
        <a:accent1>
          <a:srgbClr val="2717F5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CABF9"/>
        </a:accent5>
        <a:accent6>
          <a:srgbClr val="00B98A"/>
        </a:accent6>
        <a:hlink>
          <a:srgbClr val="FC0128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10114</TotalTime>
  <Words>43</Words>
  <Application>Microsoft Office PowerPoint</Application>
  <PresentationFormat>On-screen Show (4:3)</PresentationFormat>
  <Paragraphs>18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FFC Division Director’s Meeting template</vt:lpstr>
      <vt:lpstr>USNS SALVOR</vt:lpstr>
      <vt:lpstr>USNS SALVOR SINKEX Tow X-NIAGRA FALLS Photo provided by Bernie Donathan</vt:lpstr>
      <vt:lpstr>USNS SALVOR SINKEX Tow X-CONCORD Photo provided by PH Pilot Capt Wade Armstrong</vt:lpstr>
      <vt:lpstr>USNS SALVOR SINKEX Tow X-NIAGRA FALLS Photo provided by Bernie Donathan</vt:lpstr>
      <vt:lpstr>USNS SALVOR SINEX Tow X-CONCORD</vt:lpstr>
      <vt:lpstr>USNS SALVOR Photo by PH Pilot Capt Wade Armstrong</vt:lpstr>
      <vt:lpstr>USNS SALVOR SINKEX Tow of X-CONCORD Photo by PH Pilot Capt Wade Armstrong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Execution Briefing</dc:title>
  <dc:creator>stephane.jean-bart</dc:creator>
  <cp:lastModifiedBy>Tim</cp:lastModifiedBy>
  <cp:revision>320</cp:revision>
  <dcterms:created xsi:type="dcterms:W3CDTF">2007-12-11T14:20:03Z</dcterms:created>
  <dcterms:modified xsi:type="dcterms:W3CDTF">2012-07-27T14:19:12Z</dcterms:modified>
</cp:coreProperties>
</file>